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64" y="1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29" y="676274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20052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三月三十日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3094030" y="1057546"/>
            <a:ext cx="66225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第二十三課      兒童黃昏四日行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1.一年一度    2.黃昏    3.活動    4.路程    5.紀念章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6.最初    7.輕鬆    8.毛毛雨    9.吃力    10.堅持    11.終點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12.鼓掌    13.祝賀    14.步行    15.獲得    16.擠滿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B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完成第</a:t>
            </a:r>
            <a:r>
              <a:rPr lang="nl-NL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23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C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作句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 輕鬆：   例:弟弟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輕鬆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地把功課做完。</a:t>
            </a: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2. 堅持：   例: 妹妹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堅持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要學好中文。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熟讀第二十三課課文</a:t>
            </a:r>
          </a:p>
          <a:p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*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(E)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4 月 1</a:t>
            </a:r>
            <a:r>
              <a:rPr lang="nl-NL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3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日語文測驗(第15-21 課)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F6B6F6-A6E9-BD75-DC43-50BF6E404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" y="0"/>
            <a:ext cx="12189871" cy="6858000"/>
          </a:xfrm>
          <a:prstGeom prst="rect">
            <a:avLst/>
          </a:prstGeom>
        </p:spPr>
      </p:pic>
      <p:pic>
        <p:nvPicPr>
          <p:cNvPr id="5" name="2022-第二十三課      兒童黃昏四日行 詞語">
            <a:hlinkClick r:id="" action="ppaction://media"/>
            <a:extLst>
              <a:ext uri="{FF2B5EF4-FFF2-40B4-BE49-F238E27FC236}">
                <a16:creationId xmlns:a16="http://schemas.microsoft.com/office/drawing/2014/main" id="{C989C0B4-7E47-D6AB-DB1D-45359D48A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0139" y="303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1E2D176-83C6-CC93-8DE2-69CBA8634DBB}"/>
              </a:ext>
            </a:extLst>
          </p:cNvPr>
          <p:cNvSpPr txBox="1"/>
          <p:nvPr/>
        </p:nvSpPr>
        <p:spPr>
          <a:xfrm>
            <a:off x="2082567" y="1236092"/>
            <a:ext cx="8873456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熟讀   第二十三課    兒童黃昏四日行  課文</a:t>
            </a:r>
            <a:endParaRPr lang="nl-NL" altLang="zh-TW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一年一度的「兒童黃昏四日行」又到了。我和同學 們一起參加了這個活動，大家都希望能走完每天十公里 的路程，獲得一個紀念章。 </a:t>
            </a:r>
            <a:endParaRPr lang="nl-NL" altLang="zh-TW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nl-NL" altLang="zh-TW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最初三個黃昏的路程，我們很輕鬆地便走完了。到 了第四個黃昏，天忽然下起毛毛雨來，我和同學們都感 到有點兒吃力，但是沒有人叫苦，大家心裏想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，一定 要堅持走到終點。 </a:t>
            </a:r>
            <a:endParaRPr lang="nl-NL" altLang="zh-TW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nl-NL" altLang="zh-TW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到達終點的時候，我們看見那兒早已擠滿了人，他 們都在鼓掌祝賀我們。爸爸一手拿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鮮花 ，一手拿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糖果，跑過來對我說：「小聰，祝賀你！你 第一次參加步行，就能走完全程，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真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不錯呀！」 </a:t>
            </a:r>
            <a:endParaRPr lang="nl-NL" altLang="zh-TW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5A77C7-3B27-1CD3-01B2-813B0361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00"/>
            <a:ext cx="12192000" cy="6835200"/>
          </a:xfrm>
          <a:prstGeom prst="rect">
            <a:avLst/>
          </a:prstGeom>
        </p:spPr>
      </p:pic>
      <p:pic>
        <p:nvPicPr>
          <p:cNvPr id="5" name="第二十三課      兒童黃昏四日行">
            <a:hlinkClick r:id="" action="ppaction://media"/>
            <a:extLst>
              <a:ext uri="{FF2B5EF4-FFF2-40B4-BE49-F238E27FC236}">
                <a16:creationId xmlns:a16="http://schemas.microsoft.com/office/drawing/2014/main" id="{BCBD098C-2BCF-7346-C483-A5C928373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3750" y="5246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305</Words>
  <Application>Microsoft Office PowerPoint</Application>
  <PresentationFormat>寬螢幕</PresentationFormat>
  <Paragraphs>13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DFKai-SB</vt:lpstr>
      <vt:lpstr>Fayin</vt:lpstr>
      <vt:lpstr>FZZhongKai-B08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80</cp:revision>
  <dcterms:created xsi:type="dcterms:W3CDTF">2021-09-27T08:40:27Z</dcterms:created>
  <dcterms:modified xsi:type="dcterms:W3CDTF">2024-03-31T06:43:25Z</dcterms:modified>
</cp:coreProperties>
</file>